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1" r:id="rId2"/>
    <p:sldId id="259" r:id="rId3"/>
    <p:sldId id="268" r:id="rId4"/>
    <p:sldId id="258" r:id="rId5"/>
    <p:sldId id="257" r:id="rId6"/>
    <p:sldId id="269" r:id="rId7"/>
    <p:sldId id="272" r:id="rId8"/>
    <p:sldId id="270" r:id="rId9"/>
    <p:sldId id="273" r:id="rId10"/>
    <p:sldId id="256" r:id="rId11"/>
    <p:sldId id="260" r:id="rId12"/>
    <p:sldId id="262" r:id="rId13"/>
    <p:sldId id="263" r:id="rId14"/>
    <p:sldId id="264" r:id="rId15"/>
    <p:sldId id="265" r:id="rId16"/>
    <p:sldId id="271" r:id="rId17"/>
    <p:sldId id="283" r:id="rId18"/>
    <p:sldId id="280" r:id="rId19"/>
    <p:sldId id="279" r:id="rId20"/>
    <p:sldId id="275" r:id="rId21"/>
    <p:sldId id="278" r:id="rId22"/>
    <p:sldId id="277" r:id="rId23"/>
    <p:sldId id="276" r:id="rId24"/>
    <p:sldId id="274" r:id="rId25"/>
    <p:sldId id="281" r:id="rId26"/>
    <p:sldId id="282" r:id="rId27"/>
    <p:sldId id="267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92D"/>
    <a:srgbClr val="B9E5F3"/>
    <a:srgbClr val="969696"/>
    <a:srgbClr val="99CCFF"/>
    <a:srgbClr val="6699FF"/>
    <a:srgbClr val="FFCC00"/>
    <a:srgbClr val="5EC4E8"/>
    <a:srgbClr val="ABE1F3"/>
    <a:srgbClr val="5F8489"/>
    <a:srgbClr val="AB3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6" autoAdjust="0"/>
    <p:restoredTop sz="93086" autoAdjust="0"/>
  </p:normalViewPr>
  <p:slideViewPr>
    <p:cSldViewPr snapToGrid="0">
      <p:cViewPr>
        <p:scale>
          <a:sx n="75" d="100"/>
          <a:sy n="75" d="100"/>
        </p:scale>
        <p:origin x="4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05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 smtClean="0"/>
              <a:t>   </a:t>
            </a:r>
            <a:r>
              <a:rPr lang="en-US" altLang="zh-TW" sz="8000" dirty="0" smtClean="0">
                <a:latin typeface="Ink Free" panose="03080402000500000000" pitchFamily="66" charset="0"/>
              </a:rPr>
              <a:t>My </a:t>
            </a:r>
            <a:r>
              <a:rPr lang="en-US" altLang="zh-TW" sz="8000" dirty="0">
                <a:latin typeface="Ink Free" panose="03080402000500000000" pitchFamily="66" charset="0"/>
              </a:rPr>
              <a:t>J</a:t>
            </a:r>
            <a:r>
              <a:rPr lang="en-US" altLang="zh-TW" sz="8000" dirty="0" smtClean="0">
                <a:latin typeface="Ink Free" panose="03080402000500000000" pitchFamily="66" charset="0"/>
              </a:rPr>
              <a:t>ournal</a:t>
            </a:r>
            <a:endParaRPr lang="zh-TW" altLang="en-US" sz="8000" dirty="0"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德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795379" y="1117975"/>
            <a:ext cx="9460695" cy="4426410"/>
            <a:chOff x="737707" y="216815"/>
            <a:chExt cx="9460695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011023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737707" y="3785385"/>
              <a:ext cx="6054777" cy="857840"/>
              <a:chOff x="763630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763630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2358475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3780044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5470184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6062569" y="195757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2426841" y="308315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3180944" y="383725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942805" y="407639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754349" y="326484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7837072" y="470775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9528410" y="470775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MT" pitchFamily="2" charset="0"/>
                <a:ea typeface="標楷體" panose="03000509000000000000" pitchFamily="65" charset="-120"/>
              </a:rPr>
              <a:t>Fiji</a:t>
            </a:r>
            <a:endParaRPr lang="en-US" altLang="zh-TW" sz="2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8575085" y="398829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4514295" y="1491750"/>
            <a:ext cx="1155313" cy="21234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6153673" y="256804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9332305" y="398084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灰階</a:t>
            </a:r>
            <a:r>
              <a:rPr lang="en-US" altLang="zh-TW" sz="4400" dirty="0" smtClean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誠實、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開放的表現形式、及一個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中立，但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又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具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親和力的外觀</a:t>
            </a: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字體，我們選擇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手寫感覺的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汙染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海洋，讓人彷彿也身在海洋中觀看海底生物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56557" y="2168490"/>
            <a:ext cx="83072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前端：</a:t>
            </a:r>
          </a:p>
          <a:p>
            <a:pPr algn="just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新增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群組書籤索引頁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文章總覽：</a:t>
            </a: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新增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文章群組書籤功能，可用於標記重要特定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文章編輯：</a:t>
            </a: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 新增物件拖弋功能（類似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不在侷限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於特定格式</a:t>
            </a:r>
          </a:p>
          <a:p>
            <a:pPr algn="just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470570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15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835234" y="2136959"/>
            <a:ext cx="751330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文章可修改、新增、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在線上直接上傳圖片載入到相冊裡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建立登入系統，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讓每個使用者都有專屬自己的   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日記本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動畫方面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一些動畫按鈕，讓畫面呈現地更加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有趣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197301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03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816023" y="2397944"/>
            <a:ext cx="7198818" cy="2836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更改地方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91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83475" y="690945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一致性和標準</a:t>
            </a:r>
            <a: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42375" y="2016508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048502" y="1353726"/>
            <a:ext cx="4929000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首頁字體跟日記字體缺乏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連貫性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將首頁的字體改成手寫風格的字體，讓使用者有在讀日記的感覺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06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3418" y="2857944"/>
            <a:ext cx="54888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紀錄在旅途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中或是遊學中發生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的各種趣事或是學習到的經驗，並搭配旅途中的圖片，讓日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記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畫面更加有趣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-182879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15007" y="606863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辨識而非記憶 </a:t>
            </a:r>
            <a: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297587" y="2076700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462940" y="1525908"/>
            <a:ext cx="4329668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每張日記頁面看不出當前觀看的月份頁數</a:t>
            </a: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增加導覽路徑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63510" y="2184966"/>
            <a:ext cx="1532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2">
                    <a:lumMod val="50000"/>
                  </a:schemeClr>
                </a:solidFill>
              </a:rPr>
              <a:t>Home  &gt;  September  &gt;  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389119" y="2010495"/>
            <a:ext cx="1849121" cy="5396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88883" y="564821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彈性與使用效率  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778120" y="1938952"/>
            <a:ext cx="4846319" cy="365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當日記月份增加時，排版方式也須跟著改變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設計一個書櫃，並讓日記本按照月份擺放，沒有日記的月份則空著，讓使用者更方便去選擇日記與辨識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78886" y="1460937"/>
            <a:ext cx="3714638" cy="4917297"/>
            <a:chOff x="1678886" y="1460937"/>
            <a:chExt cx="3714638" cy="491729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17"/>
            <a:stretch/>
          </p:blipFill>
          <p:spPr>
            <a:xfrm>
              <a:off x="1684695" y="1460937"/>
              <a:ext cx="3708829" cy="253708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93"/>
            <a:stretch/>
          </p:blipFill>
          <p:spPr>
            <a:xfrm>
              <a:off x="1678886" y="3998020"/>
              <a:ext cx="3708829" cy="238021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891862" y="2290905"/>
              <a:ext cx="3163614" cy="1418896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84242" y="4296399"/>
              <a:ext cx="3163614" cy="1774041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78734" r="66610" b="4489"/>
          <a:stretch/>
        </p:blipFill>
        <p:spPr>
          <a:xfrm>
            <a:off x="1891862" y="2477550"/>
            <a:ext cx="487014" cy="12097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91863" y="2617405"/>
            <a:ext cx="486632" cy="109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 rot="5400000">
            <a:off x="1733486" y="2959488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Jan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381764" y="2454690"/>
            <a:ext cx="451409" cy="1232310"/>
            <a:chOff x="995419" y="7205388"/>
            <a:chExt cx="416180" cy="129251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4" t="54803" r="64583" b="41276"/>
            <a:stretch/>
          </p:blipFill>
          <p:spPr>
            <a:xfrm rot="4912139">
              <a:off x="586278" y="7741568"/>
              <a:ext cx="1243723" cy="26893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rot="21112139">
              <a:off x="1067576" y="7636762"/>
              <a:ext cx="273133" cy="422482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1097535">
              <a:off x="995419" y="7205388"/>
              <a:ext cx="45719" cy="79490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70432" y="8266989"/>
              <a:ext cx="205975" cy="213529"/>
            </a:xfrm>
            <a:prstGeom prst="rect">
              <a:avLst/>
            </a:prstGeom>
            <a:solidFill>
              <a:srgbClr val="535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1109320">
              <a:off x="1138227" y="8323523"/>
              <a:ext cx="273372" cy="45719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/>
          <p:cNvSpPr txBox="1"/>
          <p:nvPr/>
        </p:nvSpPr>
        <p:spPr>
          <a:xfrm rot="4912139">
            <a:off x="2246490" y="2795334"/>
            <a:ext cx="65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Feb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739085" y="4894135"/>
            <a:ext cx="298192" cy="1177713"/>
            <a:chOff x="1919294" y="4184666"/>
            <a:chExt cx="556978" cy="1804654"/>
          </a:xfrm>
        </p:grpSpPr>
        <p:pic>
          <p:nvPicPr>
            <p:cNvPr id="22" name="Picture 4" descr="Vector flat blue wall bookshelf with documents - Royalty-free Book stock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9" t="54702" r="71301" b="39587"/>
            <a:stretch/>
          </p:blipFill>
          <p:spPr bwMode="auto">
            <a:xfrm rot="16200000">
              <a:off x="1295456" y="4808504"/>
              <a:ext cx="1804654" cy="55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2056302" y="429577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051833" y="575398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878903" y="4983480"/>
            <a:ext cx="279200" cy="1093449"/>
            <a:chOff x="7259320" y="8390099"/>
            <a:chExt cx="284480" cy="1002821"/>
          </a:xfrm>
        </p:grpSpPr>
        <p:sp>
          <p:nvSpPr>
            <p:cNvPr id="26" name="矩形 25"/>
            <p:cNvSpPr/>
            <p:nvPr/>
          </p:nvSpPr>
          <p:spPr>
            <a:xfrm>
              <a:off x="7259320" y="8390099"/>
              <a:ext cx="284480" cy="1002821"/>
            </a:xfrm>
            <a:prstGeom prst="rect">
              <a:avLst/>
            </a:prstGeom>
            <a:solidFill>
              <a:srgbClr val="F0A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59320" y="8564536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59320" y="9187993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790660" y="4806020"/>
            <a:ext cx="272056" cy="1254925"/>
            <a:chOff x="2790660" y="4806020"/>
            <a:chExt cx="272056" cy="125492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1" r="36170" b="36816"/>
            <a:stretch/>
          </p:blipFill>
          <p:spPr>
            <a:xfrm rot="872111">
              <a:off x="2790660" y="4806020"/>
              <a:ext cx="134177" cy="122369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2" r="35759" b="36842"/>
            <a:stretch/>
          </p:blipFill>
          <p:spPr>
            <a:xfrm rot="872111">
              <a:off x="2912505" y="4839128"/>
              <a:ext cx="150211" cy="1221817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3226170" y="4689558"/>
            <a:ext cx="506768" cy="1370684"/>
            <a:chOff x="1981200" y="7518400"/>
            <a:chExt cx="375920" cy="1488973"/>
          </a:xfrm>
        </p:grpSpPr>
        <p:sp>
          <p:nvSpPr>
            <p:cNvPr id="34" name="矩形 33"/>
            <p:cNvSpPr/>
            <p:nvPr/>
          </p:nvSpPr>
          <p:spPr>
            <a:xfrm>
              <a:off x="1981200" y="7518400"/>
              <a:ext cx="375920" cy="148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146300" y="7580445"/>
              <a:ext cx="45719" cy="385796"/>
            </a:xfrm>
            <a:prstGeom prst="rect">
              <a:avLst/>
            </a:prstGeom>
            <a:solidFill>
              <a:srgbClr val="AA3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163912" y="4740575"/>
            <a:ext cx="350522" cy="1336354"/>
            <a:chOff x="9519920" y="8324861"/>
            <a:chExt cx="350522" cy="1336354"/>
          </a:xfrm>
        </p:grpSpPr>
        <p:pic>
          <p:nvPicPr>
            <p:cNvPr id="37" name="Picture 10" descr="https://www.clipartmax.com/png/middle/168-1689874_health-education-free-vector-stack-of-books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3" t="26777" r="24981" b="68857"/>
            <a:stretch/>
          </p:blipFill>
          <p:spPr bwMode="auto">
            <a:xfrm rot="5400000">
              <a:off x="9038725" y="8829498"/>
              <a:ext cx="1312912" cy="35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9519920" y="8324861"/>
              <a:ext cx="350522" cy="891653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19920" y="9350577"/>
              <a:ext cx="350522" cy="147606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63912" y="4740574"/>
            <a:ext cx="350522" cy="166957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163912" y="5913897"/>
            <a:ext cx="350522" cy="157952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163912" y="4943496"/>
            <a:ext cx="350522" cy="945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rot="350411">
            <a:off x="4159514" y="4677278"/>
            <a:ext cx="501589" cy="1362243"/>
            <a:chOff x="4181866" y="4668829"/>
            <a:chExt cx="501589" cy="1362243"/>
          </a:xfrm>
        </p:grpSpPr>
        <p:sp>
          <p:nvSpPr>
            <p:cNvPr id="48" name="矩形 47"/>
            <p:cNvSpPr/>
            <p:nvPr/>
          </p:nvSpPr>
          <p:spPr>
            <a:xfrm rot="20487869">
              <a:off x="4181866" y="4668829"/>
              <a:ext cx="439771" cy="136224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20487869">
              <a:off x="4503271" y="5698505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20487869" flipV="1">
              <a:off x="4543775" y="5817469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487869">
              <a:off x="4185997" y="4757529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20487869" flipV="1">
              <a:off x="4226499" y="4876493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13736" r="50068" b="69003"/>
          <a:stretch/>
        </p:blipFill>
        <p:spPr>
          <a:xfrm rot="21196929">
            <a:off x="3357068" y="2442632"/>
            <a:ext cx="361942" cy="1244703"/>
          </a:xfrm>
          <a:prstGeom prst="rect">
            <a:avLst/>
          </a:prstGeom>
        </p:spPr>
      </p:pic>
      <p:grpSp>
        <p:nvGrpSpPr>
          <p:cNvPr id="56" name="群組 55"/>
          <p:cNvGrpSpPr/>
          <p:nvPr/>
        </p:nvGrpSpPr>
        <p:grpSpPr>
          <a:xfrm rot="1175906">
            <a:off x="4066223" y="2546006"/>
            <a:ext cx="261453" cy="1152664"/>
            <a:chOff x="7830666" y="8557599"/>
            <a:chExt cx="261453" cy="1007039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5" t="13595" r="66835" b="69003"/>
            <a:stretch/>
          </p:blipFill>
          <p:spPr>
            <a:xfrm>
              <a:off x="7830666" y="8557599"/>
              <a:ext cx="261453" cy="1007039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830666" y="8746276"/>
              <a:ext cx="261453" cy="528391"/>
            </a:xfrm>
            <a:prstGeom prst="rect">
              <a:avLst/>
            </a:prstGeom>
            <a:solidFill>
              <a:srgbClr val="F0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2" t="82390" r="23949" b="4490"/>
          <a:stretch/>
        </p:blipFill>
        <p:spPr>
          <a:xfrm>
            <a:off x="3041904" y="2385060"/>
            <a:ext cx="245366" cy="1326004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3040777" y="3053887"/>
            <a:ext cx="248920" cy="50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>
            <a:off x="4508336" y="2446787"/>
            <a:ext cx="393540" cy="1268417"/>
            <a:chOff x="9241226" y="10070041"/>
            <a:chExt cx="393540" cy="1510372"/>
          </a:xfrm>
        </p:grpSpPr>
        <p:sp>
          <p:nvSpPr>
            <p:cNvPr id="63" name="矩形 62"/>
            <p:cNvSpPr/>
            <p:nvPr/>
          </p:nvSpPr>
          <p:spPr>
            <a:xfrm>
              <a:off x="9241227" y="10070041"/>
              <a:ext cx="393539" cy="1510372"/>
            </a:xfrm>
            <a:prstGeom prst="rect">
              <a:avLst/>
            </a:prstGeom>
            <a:solidFill>
              <a:srgbClr val="6D84A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9241226" y="10167370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241226" y="11451645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9313875" y="11286874"/>
              <a:ext cx="248239" cy="11176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295013" y="10368982"/>
              <a:ext cx="285961" cy="767080"/>
            </a:xfrm>
            <a:prstGeom prst="rect">
              <a:avLst/>
            </a:prstGeom>
            <a:solidFill>
              <a:srgbClr val="9E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0" name="矩形 69"/>
          <p:cNvSpPr/>
          <p:nvPr/>
        </p:nvSpPr>
        <p:spPr>
          <a:xfrm rot="21201010">
            <a:off x="3362588" y="2635089"/>
            <a:ext cx="361942" cy="907453"/>
          </a:xfrm>
          <a:prstGeom prst="rect">
            <a:avLst/>
          </a:prstGeom>
          <a:solidFill>
            <a:srgbClr val="F4C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 rot="5400000">
            <a:off x="2725843" y="3110920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 rot="4976215">
            <a:off x="3113597" y="2978294"/>
            <a:ext cx="8274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Apr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 rot="6588891">
            <a:off x="3771968" y="2944524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May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 rot="5400000">
            <a:off x="4274059" y="2899876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632413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Jul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 rot="5400000">
            <a:off x="1946427" y="5261011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Aug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 rot="6302782">
            <a:off x="2530880" y="526101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Sept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3090312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Oct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3507644" y="5352930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Nov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 rot="4590259">
            <a:off x="4016658" y="5258306"/>
            <a:ext cx="74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Dec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57048" y="627884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72857" y="1945090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024853" y="1290665"/>
            <a:ext cx="5083063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簡化首頁的導覽列設計，跟地圖融合在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將首頁的導覽列背景顏色去除，並將郵票風格的外框向外延伸，讓整體的目光都在郵票範圍內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37298" y="1767840"/>
            <a:ext cx="5350257" cy="894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99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67255" y="585087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535917" y="1682874"/>
            <a:ext cx="465608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日記的背景圖片過於豐富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將背景的魚減少，讓觀看者的目光焦聚在日記的內容跟圖片上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334075" y="2125903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90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578069" y="458963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8034" t="16912" r="16043" b="14761"/>
          <a:stretch/>
        </p:blipFill>
        <p:spPr>
          <a:xfrm>
            <a:off x="217423" y="2158492"/>
            <a:ext cx="7036817" cy="41026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6" y="3513757"/>
            <a:ext cx="1136583" cy="1515444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7822996" y="1784526"/>
            <a:ext cx="399184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日記裡的圖片與文字沒有融合在一起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將圖片改成手繪風格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17423" y="3021799"/>
            <a:ext cx="2576577" cy="24993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714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 smtClean="0">
                <a:latin typeface="+mn-lt"/>
                <a:ea typeface="標楷體" panose="03000509000000000000" pitchFamily="65" charset="-120"/>
              </a:rPr>
              <a:t>RWD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因為日記的呈現版面為橫向，所以在</a:t>
            </a:r>
            <a:r>
              <a:rPr lang="en-US" altLang="zh-TW" sz="2800" dirty="0" smtClean="0">
                <a:ea typeface="標楷體" panose="03000509000000000000" pitchFamily="65" charset="-120"/>
              </a:rPr>
              <a:t>RWD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設計上我們採用橫向提示，告知使用者應將手機打橫向來觀看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24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 smtClean="0">
                <a:latin typeface="+mn-lt"/>
                <a:ea typeface="標楷體" panose="03000509000000000000" pitchFamily="65" charset="-120"/>
              </a:rPr>
              <a:t>後臺方面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將日記的內容存到後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台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，這樣可以易於管理，並且避免載入的時間過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慢</a:t>
            </a:r>
          </a:p>
          <a:p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，所以只</a:t>
            </a:r>
            <a:r>
              <a:rPr lang="zh-TW" altLang="en-US" sz="2800"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zh-TW" altLang="en-US" sz="2800" smtClean="0">
                <a:latin typeface="標楷體" panose="03000509000000000000" pitchFamily="65" charset="-120"/>
                <a:ea typeface="標楷體" panose="03000509000000000000" pitchFamily="65" charset="-120"/>
              </a:rPr>
              <a:t>必要的檔案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抓下來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730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6" y="2451667"/>
            <a:ext cx="2162401" cy="21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45" y="2586583"/>
            <a:ext cx="1892570" cy="18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 图片、库存照片和矢量图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57" b="80357" l="4103" r="96154">
                        <a14:foregroundMark x1="24615" y1="37500" x2="24615" y2="37500"/>
                        <a14:foregroundMark x1="27436" y1="45714" x2="27436" y2="45714"/>
                        <a14:foregroundMark x1="10513" y1="46429" x2="10513" y2="46429"/>
                        <a14:foregroundMark x1="21538" y1="53571" x2="21538" y2="53571"/>
                        <a14:foregroundMark x1="14615" y1="52500" x2="14615" y2="52500"/>
                        <a14:foregroundMark x1="12564" y1="27500" x2="12564" y2="27500"/>
                        <a14:foregroundMark x1="17179" y1="27143" x2="17179" y2="27143"/>
                        <a14:foregroundMark x1="20513" y1="28214" x2="20513" y2="28214"/>
                        <a14:foregroundMark x1="24872" y1="28214" x2="24872" y2="28214"/>
                        <a14:foregroundMark x1="44872" y1="27857" x2="44872" y2="27857"/>
                        <a14:foregroundMark x1="49231" y1="25714" x2="49231" y2="25714"/>
                        <a14:foregroundMark x1="53846" y1="26786" x2="53846" y2="26786"/>
                        <a14:foregroundMark x1="79744" y1="29286" x2="79744" y2="29286"/>
                        <a14:foregroundMark x1="82564" y1="29286" x2="82564" y2="29286"/>
                        <a14:foregroundMark x1="58718" y1="37143" x2="58718" y2="37143"/>
                        <a14:foregroundMark x1="45641" y1="37500" x2="45641" y2="37500"/>
                        <a14:foregroundMark x1="53590" y1="37500" x2="53590" y2="37500"/>
                        <a14:foregroundMark x1="55128" y1="35000" x2="55128" y2="35000"/>
                        <a14:foregroundMark x1="52564" y1="47143" x2="52564" y2="47143"/>
                        <a14:foregroundMark x1="51795" y1="47143" x2="51795" y2="47143"/>
                        <a14:foregroundMark x1="47692" y1="44643" x2="47692" y2="44643"/>
                        <a14:foregroundMark x1="49231" y1="43929" x2="49231" y2="43929"/>
                        <a14:foregroundMark x1="49744" y1="43929" x2="49744" y2="43929"/>
                        <a14:foregroundMark x1="50769" y1="47143" x2="50769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67667"/>
          <a:stretch/>
        </p:blipFill>
        <p:spPr bwMode="auto">
          <a:xfrm>
            <a:off x="233681" y="2542138"/>
            <a:ext cx="54907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93" b="98465" l="1148" r="99662">
                        <a14:foregroundMark x1="42471" y1="33553" x2="42471" y2="33553"/>
                        <a14:foregroundMark x1="77110" y1="31360" x2="77110" y2="31360"/>
                        <a14:foregroundMark x1="84943" y1="35307" x2="84943" y2="35307"/>
                        <a14:foregroundMark x1="58069" y1="50219" x2="58069" y2="50219"/>
                        <a14:foregroundMark x1="56989" y1="76974" x2="56989" y2="76974"/>
                        <a14:foregroundMark x1="48683" y1="68640" x2="48683" y2="68640"/>
                        <a14:foregroundMark x1="71168" y1="58114" x2="72248" y2="56798"/>
                        <a14:foregroundMark x1="74274" y1="50219" x2="74274" y2="50219"/>
                        <a14:foregroundMark x1="92640" y1="41447" x2="92640" y2="41447"/>
                        <a14:foregroundMark x1="83322" y1="51535" x2="83322" y2="5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44"/>
          <a:stretch/>
        </p:blipFill>
        <p:spPr>
          <a:xfrm>
            <a:off x="548320" y="3074469"/>
            <a:ext cx="5176060" cy="13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01180" y="433697"/>
            <a:ext cx="2805446" cy="790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 descr="想見你》大結局73萬人觀看：從不寫日記的我，也開始寫日子– babyo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1110"/>
          <a:stretch/>
        </p:blipFill>
        <p:spPr bwMode="auto">
          <a:xfrm>
            <a:off x="6939282" y="4063859"/>
            <a:ext cx="3112830" cy="25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3" y="1224525"/>
            <a:ext cx="3549077" cy="2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903530" y="875590"/>
            <a:ext cx="56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My name is Ally.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have </a:t>
            </a:r>
            <a:r>
              <a:rPr lang="en-US" altLang="zh-TW" sz="2200" dirty="0" smtClean="0"/>
              <a:t> </a:t>
            </a:r>
            <a:r>
              <a:rPr lang="en-US" altLang="zh-TW" sz="2200" dirty="0"/>
              <a:t>been a travel blogger for </a:t>
            </a:r>
            <a:r>
              <a:rPr lang="en-US" altLang="zh-TW" sz="2200" dirty="0" smtClean="0"/>
              <a:t>nine years.</a:t>
            </a:r>
            <a:endParaRPr lang="en-US" altLang="zh-TW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57273" y="3761845"/>
            <a:ext cx="5882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指標人物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喜歡紀錄生活中所遇到快樂或難過的事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藉由寫下自己的心裡話來抒發心情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原型及引言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would like to share something with you that makes me happy.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03530" y="2075919"/>
            <a:ext cx="66407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人格特質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喜歡跟大家分享旅程中遇到的大小事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喜歡拍下旅途中的美好風景跟好吃的餐點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53948" y="4536835"/>
            <a:ext cx="565886" cy="78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1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20162" y="472952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4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9" y="1395123"/>
            <a:ext cx="3192873" cy="212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233590" y="682388"/>
            <a:ext cx="665731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使用者體驗的目標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分享自己的日常生活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寫專屬於自己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不公開日記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慣用的硬體裝置與平台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/>
              <a:t>Canon 1Dx ii 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Nikon</a:t>
            </a:r>
            <a:r>
              <a:rPr lang="en-US" altLang="zh-TW" sz="2200" dirty="0"/>
              <a:t> </a:t>
            </a:r>
            <a:r>
              <a:rPr lang="en-US" altLang="zh-TW" sz="2200" dirty="0" smtClean="0"/>
              <a:t>D5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SonyDSC-RX1</a:t>
            </a:r>
            <a:endParaRPr lang="en-US" altLang="zh-TW" sz="2200" dirty="0"/>
          </a:p>
          <a:p>
            <a:pPr algn="just">
              <a:lnSpc>
                <a:spcPct val="150000"/>
              </a:lnSpc>
            </a:pPr>
            <a:r>
              <a:rPr lang="en-US" altLang="zh-TW" sz="2200" dirty="0" smtClean="0">
                <a:ea typeface="標楷體" panose="03000509000000000000" pitchFamily="65" charset="-120"/>
              </a:rPr>
              <a:t>IG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>
                <a:ea typeface="標楷體" panose="03000509000000000000" pitchFamily="65" charset="-120"/>
              </a:rPr>
              <a:t>FB</a:t>
            </a:r>
            <a:r>
              <a:rPr lang="zh-TW" altLang="en-US" sz="2200" dirty="0" smtClean="0">
                <a:ea typeface="PMingLiU" panose="02020500000000000000" pitchFamily="18" charset="-120"/>
              </a:rPr>
              <a:t> 、</a:t>
            </a:r>
            <a:r>
              <a:rPr lang="en-US" altLang="zh-TW" sz="2200" dirty="0" smtClean="0">
                <a:ea typeface="PMingLiU" panose="02020500000000000000" pitchFamily="18" charset="-120"/>
              </a:rPr>
              <a:t>twitter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個不同的海關章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去無人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島待半年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參加國際攝影獎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8475" y="5220996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28980" y="5220996"/>
            <a:ext cx="1902090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8475" y="5951041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8980" y="5951041"/>
            <a:ext cx="1755786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20162" y="3955653"/>
            <a:ext cx="30840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科技專業程度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相機攝影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         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修圖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4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978317" y="475067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減憂助眠增創意～寫日記5大健康好處- Hello醫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8" y="4580293"/>
            <a:ext cx="3359708" cy="20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心被排擠? 會打人的小孩是不受歡迎的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6031"/>
          <a:stretch/>
        </p:blipFill>
        <p:spPr bwMode="auto">
          <a:xfrm>
            <a:off x="6793346" y="1782617"/>
            <a:ext cx="3685309" cy="22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22654" y="4075691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抒發心情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725237" y="1292144"/>
            <a:ext cx="4110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心情不好，沒有朋友可以訴說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8" name="Picture 14" descr="收到礼物的小女孩图片-快乐的小女孩在生日聚会上收到礼物素材-高清图片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8" y="1754739"/>
            <a:ext cx="3415378" cy="2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3251199" y="4089820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紀錄喜悅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042603" y="1246439"/>
            <a:ext cx="303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難忘的生日派對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向下箭號 7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747310" y="407240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2" name="Picture 8" descr="How to work from your garden on a laptop more effectively - Tec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4559091"/>
            <a:ext cx="2902751" cy="21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908800" y="1131046"/>
            <a:ext cx="3666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美味的異國當地餐點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4" name="Picture 10" descr="21 U.S. Travel Bloggers Worth Following | Far &amp; Wi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1863"/>
          <a:stretch/>
        </p:blipFill>
        <p:spPr bwMode="auto">
          <a:xfrm>
            <a:off x="2257969" y="1534032"/>
            <a:ext cx="2665864" cy="25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ve Fantastic Restaurants Around The Amalfi Coast - SilverSpoon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r="7643"/>
          <a:stretch/>
        </p:blipFill>
        <p:spPr bwMode="auto">
          <a:xfrm>
            <a:off x="6703371" y="1566034"/>
            <a:ext cx="3736798" cy="24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294208" y="1129779"/>
            <a:ext cx="263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大自然的奧妙奇景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11684" y="5379952"/>
            <a:ext cx="2740679" cy="110799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紀錄旅途中美好的時刻跟大家分享，也為自己的旅途中留念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向下箭號 18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34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540</TotalTime>
  <Words>1035</Words>
  <Application>Microsoft Office PowerPoint</Application>
  <PresentationFormat>寬螢幕</PresentationFormat>
  <Paragraphs>184</Paragraphs>
  <Slides>27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9" baseType="lpstr">
      <vt:lpstr>ArialMT</vt:lpstr>
      <vt:lpstr>PMingLiU</vt:lpstr>
      <vt:lpstr>PMingLiU</vt:lpstr>
      <vt:lpstr>標楷體</vt:lpstr>
      <vt:lpstr>Arial</vt:lpstr>
      <vt:lpstr>Calibri</vt:lpstr>
      <vt:lpstr>Calibri Light</vt:lpstr>
      <vt:lpstr>Ink Free</vt:lpstr>
      <vt:lpstr>MV Boli</vt:lpstr>
      <vt:lpstr>Segoe Script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HP</cp:lastModifiedBy>
  <cp:revision>89</cp:revision>
  <dcterms:created xsi:type="dcterms:W3CDTF">2020-04-29T17:34:24Z</dcterms:created>
  <dcterms:modified xsi:type="dcterms:W3CDTF">2020-06-18T02:54:51Z</dcterms:modified>
</cp:coreProperties>
</file>